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323" r:id="rId2"/>
    <p:sldId id="256" r:id="rId3"/>
    <p:sldId id="324" r:id="rId4"/>
    <p:sldId id="331" r:id="rId5"/>
    <p:sldId id="332" r:id="rId6"/>
    <p:sldId id="333" r:id="rId7"/>
    <p:sldId id="334" r:id="rId8"/>
    <p:sldId id="260" r:id="rId9"/>
    <p:sldId id="300" r:id="rId10"/>
    <p:sldId id="301" r:id="rId11"/>
    <p:sldId id="302" r:id="rId12"/>
    <p:sldId id="303" r:id="rId13"/>
    <p:sldId id="304" r:id="rId14"/>
    <p:sldId id="305" r:id="rId15"/>
    <p:sldId id="277" r:id="rId16"/>
    <p:sldId id="276" r:id="rId17"/>
    <p:sldId id="335" r:id="rId18"/>
    <p:sldId id="275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96" autoAdjust="0"/>
    <p:restoredTop sz="86387" autoAdjust="0"/>
  </p:normalViewPr>
  <p:slideViewPr>
    <p:cSldViewPr>
      <p:cViewPr>
        <p:scale>
          <a:sx n="73" d="100"/>
          <a:sy n="73" d="100"/>
        </p:scale>
        <p:origin x="-592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2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34FE-2391-446C-A4E3-26F22C6A07F3}" type="datetimeFigureOut">
              <a:rPr lang="en-US" smtClean="0"/>
              <a:t>1/3/13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889F6-8D73-4116-B9B9-2F4D86151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0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44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CB87AC-648F-4087-8BF5-EACC507B0C7E}" type="slidenum">
              <a:rPr lang="zh-CN" altLang="en-US" smtClean="0"/>
              <a:pPr eaLnBrk="1" hangingPunct="1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44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CB87AC-648F-4087-8BF5-EACC507B0C7E}" type="slidenum">
              <a:rPr lang="zh-CN" altLang="en-US" smtClean="0"/>
              <a:pPr eaLnBrk="1" hangingPunct="1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44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CB87AC-648F-4087-8BF5-EACC507B0C7E}" type="slidenum">
              <a:rPr lang="zh-CN" altLang="en-US" smtClean="0"/>
              <a:pPr eaLnBrk="1" hangingPunct="1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44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CB87AC-648F-4087-8BF5-EACC507B0C7E}" type="slidenum">
              <a:rPr lang="zh-CN" altLang="en-US" smtClean="0"/>
              <a:pPr eaLnBrk="1" hangingPunct="1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44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CB87AC-648F-4087-8BF5-EACC507B0C7E}" type="slidenum">
              <a:rPr lang="zh-CN" altLang="en-US" smtClean="0"/>
              <a:pPr eaLnBrk="1" hangingPunct="1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0D94-8EF7-465C-9CE4-90E8FAA5EC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6F86A-EB29-4783-8896-B42CAAD05F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0D94-8EF7-465C-9CE4-90E8FAA5EC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F86A-EB29-4783-8896-B42CAAD05F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0D94-8EF7-465C-9CE4-90E8FAA5EC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F86A-EB29-4783-8896-B42CAAD05F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A40D94-8EF7-465C-9CE4-90E8FAA5EC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06F86A-EB29-4783-8896-B42CAAD05F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0D94-8EF7-465C-9CE4-90E8FAA5EC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6F86A-EB29-4783-8896-B42CAAD05F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0D94-8EF7-465C-9CE4-90E8FAA5EC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6F86A-EB29-4783-8896-B42CAAD05F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0D94-8EF7-465C-9CE4-90E8FAA5EC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6F86A-EB29-4783-8896-B42CAAD05F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F9A40D94-8EF7-465C-9CE4-90E8FAA5EC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6F86A-EB29-4783-8896-B42CAAD05F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0D94-8EF7-465C-9CE4-90E8FAA5EC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F86A-EB29-4783-8896-B42CAAD05F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0D94-8EF7-465C-9CE4-90E8FAA5EC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6F86A-EB29-4783-8896-B42CAAD05F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0D94-8EF7-465C-9CE4-90E8FAA5EC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6F86A-EB29-4783-8896-B42CAAD05F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40D94-8EF7-465C-9CE4-90E8FAA5EC89}" type="datetimeFigureOut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6F86A-EB29-4783-8896-B42CAAD05FA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732728"/>
            <a:ext cx="8077200" cy="2971800"/>
          </a:xfrm>
        </p:spPr>
        <p:txBody>
          <a:bodyPr/>
          <a:lstStyle/>
          <a:p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教学任务</a:t>
            </a:r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4800" dirty="0" smtClean="0">
                <a:latin typeface="楷体" pitchFamily="49" charset="-122"/>
                <a:ea typeface="楷体" pitchFamily="49" charset="-122"/>
              </a:rPr>
            </a:br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1. 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复习时间的表达</a:t>
            </a:r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4800" dirty="0" smtClean="0">
                <a:latin typeface="楷体" pitchFamily="49" charset="-122"/>
                <a:ea typeface="楷体" pitchFamily="49" charset="-122"/>
              </a:rPr>
            </a:br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2. 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句型：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subject + time +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上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..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课。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2800" dirty="0" smtClean="0">
                <a:latin typeface="楷体" pitchFamily="49" charset="-122"/>
                <a:ea typeface="楷体" pitchFamily="49" charset="-122"/>
              </a:rPr>
            </a:b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			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课程名称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几点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上课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下课？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2800" dirty="0" smtClean="0">
                <a:latin typeface="楷体" pitchFamily="49" charset="-122"/>
                <a:ea typeface="楷体" pitchFamily="49" charset="-122"/>
              </a:rPr>
            </a:br>
            <a:r>
              <a:rPr lang="en-US" altLang="zh-CN" sz="4800" dirty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4800" dirty="0">
                <a:latin typeface="楷体" pitchFamily="49" charset="-122"/>
                <a:ea typeface="楷体" pitchFamily="49" charset="-122"/>
              </a:rPr>
            </a:br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</a:t>
            </a:r>
            <a:endParaRPr lang="en-US" sz="3200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228600"/>
            <a:ext cx="6172199" cy="225157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10000" dirty="0" smtClean="0">
                <a:latin typeface="楷体" pitchFamily="49" charset="-122"/>
                <a:ea typeface="楷体" pitchFamily="49" charset="-122"/>
              </a:rPr>
              <a:t>我的课程</a:t>
            </a:r>
            <a:endParaRPr lang="en-US" altLang="zh-CN" sz="10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10000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10000" dirty="0" smtClean="0">
                <a:latin typeface="楷体" pitchFamily="49" charset="-122"/>
                <a:ea typeface="楷体" pitchFamily="49" charset="-122"/>
              </a:rPr>
            </a:br>
            <a:r>
              <a:rPr lang="en-US" sz="3200" dirty="0" smtClean="0">
                <a:ea typeface="KaiTi" pitchFamily="49" charset="-122"/>
              </a:rPr>
              <a:t>           </a:t>
            </a:r>
            <a:r>
              <a:rPr lang="en-US" sz="3200" dirty="0" smtClean="0"/>
              <a:t> </a:t>
            </a:r>
            <a:endParaRPr lang="en-US" sz="3200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784866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/>
              <a:t>w</a:t>
            </a:r>
            <a:r>
              <a:rPr lang="en-US" sz="3200" dirty="0" err="1" smtClean="0"/>
              <a:t>ǒ</a:t>
            </a:r>
            <a:r>
              <a:rPr lang="en-US" sz="3200" dirty="0" smtClean="0"/>
              <a:t>      de</a:t>
            </a:r>
            <a:r>
              <a:rPr lang="en-US" sz="3200" dirty="0"/>
              <a:t>	</a:t>
            </a:r>
            <a:r>
              <a:rPr lang="en-US" sz="3200" dirty="0" smtClean="0"/>
              <a:t>        </a:t>
            </a:r>
            <a:r>
              <a:rPr lang="en-US" sz="3200" dirty="0" err="1" smtClean="0"/>
              <a:t>kè</a:t>
            </a:r>
            <a:r>
              <a:rPr lang="en-US" sz="3200" dirty="0"/>
              <a:t>	</a:t>
            </a:r>
            <a:r>
              <a:rPr lang="en-US" sz="3200" dirty="0" err="1"/>
              <a:t>chéng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172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51314"/>
            <a:ext cx="3724666" cy="346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344061" y="304800"/>
            <a:ext cx="4114139" cy="2057400"/>
          </a:xfrm>
          <a:prstGeom prst="wedgeEllipseCallout">
            <a:avLst>
              <a:gd name="adj1" fmla="val -42741"/>
              <a:gd name="adj2" fmla="val 7329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0949"/>
            <a:ext cx="3065417" cy="75987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pic>
        <p:nvPicPr>
          <p:cNvPr id="1028" name="Picture 4" descr="C:\Users\longzhi_lund\AppData\Local\Microsoft\Windows\Temporary Internet Files\Content.IE5\XCQJ53Y1\MC90043262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791527"/>
            <a:ext cx="1166813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2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58340"/>
            <a:ext cx="44672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344061" y="304800"/>
            <a:ext cx="4114139" cy="2057400"/>
          </a:xfrm>
          <a:prstGeom prst="wedgeEllipseCallout">
            <a:avLst>
              <a:gd name="adj1" fmla="val -42741"/>
              <a:gd name="adj2" fmla="val 7329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0949"/>
            <a:ext cx="3065417" cy="75987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pic>
        <p:nvPicPr>
          <p:cNvPr id="1028" name="Picture 4" descr="C:\Users\longzhi_lund\AppData\Local\Microsoft\Windows\Temporary Internet Files\Content.IE5\XCQJ53Y1\MC90043262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791527"/>
            <a:ext cx="1166813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9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46767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344061" y="304800"/>
            <a:ext cx="4114139" cy="2057400"/>
          </a:xfrm>
          <a:prstGeom prst="wedgeEllipseCallout">
            <a:avLst>
              <a:gd name="adj1" fmla="val -42741"/>
              <a:gd name="adj2" fmla="val 7329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0949"/>
            <a:ext cx="3065417" cy="75987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pic>
        <p:nvPicPr>
          <p:cNvPr id="1028" name="Picture 4" descr="C:\Users\longzhi_lund\AppData\Local\Microsoft\Windows\Temporary Internet Files\Content.IE5\XCQJ53Y1\MC90043262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791527"/>
            <a:ext cx="1166813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0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47625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344061" y="304800"/>
            <a:ext cx="4114139" cy="2057400"/>
          </a:xfrm>
          <a:prstGeom prst="wedgeEllipseCallout">
            <a:avLst>
              <a:gd name="adj1" fmla="val -42741"/>
              <a:gd name="adj2" fmla="val 7329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0949"/>
            <a:ext cx="3065417" cy="75987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pic>
        <p:nvPicPr>
          <p:cNvPr id="1028" name="Picture 4" descr="C:\Users\longzhi_lund\AppData\Local\Microsoft\Windows\Temporary Internet Files\Content.IE5\XCQJ53Y1\MC90043262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791527"/>
            <a:ext cx="1166813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30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7838"/>
            <a:ext cx="45243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344061" y="304800"/>
            <a:ext cx="4114139" cy="2057400"/>
          </a:xfrm>
          <a:prstGeom prst="wedgeEllipseCallout">
            <a:avLst>
              <a:gd name="adj1" fmla="val -42741"/>
              <a:gd name="adj2" fmla="val 7329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0949"/>
            <a:ext cx="3065417" cy="75987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pic>
        <p:nvPicPr>
          <p:cNvPr id="1028" name="Picture 4" descr="C:\Users\longzhi_lund\AppData\Local\Microsoft\Windows\Temporary Internet Files\Content.IE5\XCQJ53Y1\MC90043262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791527"/>
            <a:ext cx="1166813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1331913" y="333375"/>
            <a:ext cx="6192837" cy="2727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zh-CN" altLang="en-US" sz="6000" b="1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很好</a:t>
            </a:r>
            <a:r>
              <a:rPr lang="en-US" sz="6000" b="1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!</a:t>
            </a:r>
            <a:endParaRPr lang="en-US" sz="6000" b="1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50179" name="Picture 9" descr="tqzbv_rd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14763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0" descr="tqzbv_rd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716338"/>
            <a:ext cx="14763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6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4"/>
          <p:cNvSpPr>
            <a:spLocks noChangeArrowheads="1" noChangeShapeType="1" noTextEdit="1"/>
          </p:cNvSpPr>
          <p:nvPr/>
        </p:nvSpPr>
        <p:spPr bwMode="auto">
          <a:xfrm>
            <a:off x="1692275" y="836613"/>
            <a:ext cx="6192838" cy="20161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zh-CN" altLang="en-US" sz="6000" b="1" kern="10" spc="-6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继续</a:t>
            </a:r>
            <a:r>
              <a:rPr lang="en-US" altLang="zh-CN" sz="6000" b="1" kern="10" spc="-6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…</a:t>
            </a:r>
            <a:endParaRPr lang="en-US" sz="6000" b="1" kern="10" spc="-6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/>
            </a:endParaRPr>
          </a:p>
        </p:txBody>
      </p:sp>
      <p:pic>
        <p:nvPicPr>
          <p:cNvPr id="37891" name="Picture 7" descr="oodsoiqd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860800"/>
            <a:ext cx="266541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9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257800" cy="661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19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1331913" y="333375"/>
            <a:ext cx="6192837" cy="2727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zh-CN" altLang="en-US" sz="6000" b="1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很棒</a:t>
            </a:r>
            <a:r>
              <a:rPr lang="en-US" sz="6000" b="1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!</a:t>
            </a:r>
            <a:endParaRPr lang="en-US" sz="6000" b="1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36867" name="Picture 5" descr="22cpamz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429000"/>
            <a:ext cx="288131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9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547813" y="1700808"/>
            <a:ext cx="5524500" cy="103763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altLang="zh-CN" sz="7200" b="1" kern="10" dirty="0" smtClean="0">
                <a:ln w="50800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-</a:t>
            </a:r>
            <a:r>
              <a:rPr lang="zh-CN" altLang="en-US" sz="7200" b="1" kern="10" dirty="0" smtClean="0">
                <a:ln w="50800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完</a:t>
            </a:r>
            <a:r>
              <a:rPr lang="en-US" altLang="zh-CN" sz="7200" b="1" kern="10" dirty="0" smtClean="0">
                <a:ln w="50800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-</a:t>
            </a:r>
            <a:endParaRPr lang="en-US" sz="7200" b="1" kern="10" dirty="0">
              <a:ln w="50800">
                <a:solidFill>
                  <a:srgbClr val="4D4D4D"/>
                </a:solidFill>
                <a:round/>
                <a:headEnd/>
                <a:tailEnd/>
              </a:ln>
              <a:solidFill>
                <a:schemeClr val="accent2"/>
              </a:solidFill>
              <a:latin typeface="Comic Sans MS"/>
            </a:endParaRPr>
          </a:p>
        </p:txBody>
      </p:sp>
      <p:pic>
        <p:nvPicPr>
          <p:cNvPr id="8194" name="Picture 2" descr="C:\Users\longzhi_lund\AppData\Local\Microsoft\Windows\Temporary Internet Files\Content.IE5\6W4G3032\MC9002328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27986"/>
            <a:ext cx="3334423" cy="38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8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55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55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55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55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55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  <p:bldP spid="65540" grpId="1" animBg="1"/>
      <p:bldP spid="65540" grpId="2" animBg="1"/>
      <p:bldP spid="65540" grpId="3" animBg="1"/>
      <p:bldP spid="65540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100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几点钟？</a:t>
            </a:r>
            <a:r>
              <a:rPr lang="en-US" altLang="zh-CN" sz="100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100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</a:br>
            <a:r>
              <a:rPr lang="en-US" sz="3200" dirty="0" smtClean="0">
                <a:ea typeface="KaiTi" pitchFamily="49" charset="-122"/>
              </a:rPr>
              <a:t>           </a:t>
            </a:r>
            <a:r>
              <a:rPr lang="en-US" sz="3200" dirty="0" smtClean="0"/>
              <a:t> </a:t>
            </a:r>
            <a:endParaRPr lang="en-US" sz="3200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419600"/>
            <a:ext cx="7010400" cy="112333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 objective: Review of a</a:t>
            </a:r>
            <a:r>
              <a:rPr lang="en-US" altLang="zh-CN" dirty="0" smtClean="0">
                <a:solidFill>
                  <a:schemeClr val="bg1"/>
                </a:solidFill>
              </a:rPr>
              <a:t>sking and answer questions relating to 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984212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jǐ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  </a:t>
            </a:r>
            <a:r>
              <a:rPr lang="en-US" sz="3200" dirty="0" err="1" smtClean="0">
                <a:solidFill>
                  <a:schemeClr val="bg1"/>
                </a:solidFill>
              </a:rPr>
              <a:t>diǎn</a:t>
            </a:r>
            <a:r>
              <a:rPr lang="en-US" sz="3200" dirty="0" smtClean="0">
                <a:solidFill>
                  <a:schemeClr val="bg1"/>
                </a:solidFill>
              </a:rPr>
              <a:t>      </a:t>
            </a:r>
            <a:r>
              <a:rPr lang="en-US" sz="3200" dirty="0" err="1" smtClean="0">
                <a:solidFill>
                  <a:schemeClr val="bg1"/>
                </a:solidFill>
              </a:rPr>
              <a:t>zhōng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1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Hours and Minutes</a:t>
            </a:r>
            <a:endParaRPr lang="zh-CN" altLang="en-US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99330" name="Picture 2" descr="C:\Documents and Settings\Administrator\桌面\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2545816" cy="249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66" y="2154010"/>
            <a:ext cx="4009701" cy="440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 flipH="1">
            <a:off x="3265095" y="1839328"/>
            <a:ext cx="1732889" cy="818462"/>
          </a:xfrm>
          <a:prstGeom prst="wedgeEllipseCallout">
            <a:avLst>
              <a:gd name="adj1" fmla="val 20583"/>
              <a:gd name="adj2" fmla="val 11618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8" name="矩形 5"/>
          <p:cNvSpPr>
            <a:spLocks noChangeArrowheads="1"/>
          </p:cNvSpPr>
          <p:nvPr/>
        </p:nvSpPr>
        <p:spPr bwMode="auto">
          <a:xfrm>
            <a:off x="3498504" y="2017726"/>
            <a:ext cx="12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C71E0"/>
                </a:solidFill>
                <a:latin typeface="Times New Roman" pitchFamily="18" charset="0"/>
                <a:ea typeface="华文楷体" pitchFamily="2" charset="-122"/>
              </a:rPr>
              <a:t>几</a:t>
            </a:r>
            <a:r>
              <a:rPr lang="zh-CN" altLang="en-US" sz="2400" dirty="0">
                <a:solidFill>
                  <a:srgbClr val="0C71E0"/>
                </a:solidFill>
                <a:latin typeface="Times New Roman" pitchFamily="18" charset="0"/>
                <a:ea typeface="华文楷体" pitchFamily="2" charset="-122"/>
              </a:rPr>
              <a:t>点钟？</a:t>
            </a:r>
            <a:endParaRPr lang="zh-CN" altLang="en-US" sz="2400" dirty="0">
              <a:solidFill>
                <a:srgbClr val="0C71E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Oval Callout 7"/>
          <p:cNvSpPr/>
          <p:nvPr/>
        </p:nvSpPr>
        <p:spPr>
          <a:xfrm flipH="1">
            <a:off x="195418" y="2166716"/>
            <a:ext cx="1732889" cy="818462"/>
          </a:xfrm>
          <a:prstGeom prst="wedgeEllipseCallout">
            <a:avLst>
              <a:gd name="adj1" fmla="val -74398"/>
              <a:gd name="adj2" fmla="val 7468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433576" y="2215737"/>
            <a:ext cx="1313180" cy="769441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四点</a:t>
            </a:r>
            <a:endParaRPr lang="zh-CN" sz="4400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330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Hours and Minutes</a:t>
            </a:r>
            <a:endParaRPr lang="zh-CN" altLang="en-US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66" y="2154010"/>
            <a:ext cx="4009701" cy="440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 flipH="1">
            <a:off x="3265095" y="1839328"/>
            <a:ext cx="1732889" cy="818462"/>
          </a:xfrm>
          <a:prstGeom prst="wedgeEllipseCallout">
            <a:avLst>
              <a:gd name="adj1" fmla="val 20583"/>
              <a:gd name="adj2" fmla="val 11618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8" name="矩形 5"/>
          <p:cNvSpPr>
            <a:spLocks noChangeArrowheads="1"/>
          </p:cNvSpPr>
          <p:nvPr/>
        </p:nvSpPr>
        <p:spPr bwMode="auto">
          <a:xfrm>
            <a:off x="3498504" y="2017726"/>
            <a:ext cx="12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C71E0"/>
                </a:solidFill>
                <a:latin typeface="Times New Roman" pitchFamily="18" charset="0"/>
                <a:ea typeface="华文楷体" pitchFamily="2" charset="-122"/>
              </a:rPr>
              <a:t>几</a:t>
            </a:r>
            <a:r>
              <a:rPr lang="zh-CN" altLang="en-US" sz="2400" dirty="0">
                <a:solidFill>
                  <a:srgbClr val="0C71E0"/>
                </a:solidFill>
                <a:latin typeface="Times New Roman" pitchFamily="18" charset="0"/>
                <a:ea typeface="华文楷体" pitchFamily="2" charset="-122"/>
              </a:rPr>
              <a:t>点钟？</a:t>
            </a:r>
            <a:endParaRPr lang="zh-CN" altLang="en-US" sz="2400" dirty="0">
              <a:solidFill>
                <a:srgbClr val="0C71E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Oval Callout 7"/>
          <p:cNvSpPr/>
          <p:nvPr/>
        </p:nvSpPr>
        <p:spPr>
          <a:xfrm flipH="1">
            <a:off x="195418" y="2166716"/>
            <a:ext cx="1732889" cy="818462"/>
          </a:xfrm>
          <a:prstGeom prst="wedgeEllipseCallout">
            <a:avLst>
              <a:gd name="adj1" fmla="val -74398"/>
              <a:gd name="adj2" fmla="val 7468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233061" y="2355620"/>
            <a:ext cx="1723549" cy="46166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五点十五分</a:t>
            </a:r>
            <a:endParaRPr lang="zh-CN" sz="2400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9" name="Picture 8" descr="C:\Documents and Settings\Administrator\桌面\1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976" y="152400"/>
            <a:ext cx="2211024" cy="219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88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Hours and Minutes</a:t>
            </a:r>
            <a:endParaRPr lang="zh-CN" altLang="en-US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66" y="2154010"/>
            <a:ext cx="4009701" cy="440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 flipH="1">
            <a:off x="3265095" y="1839328"/>
            <a:ext cx="1732889" cy="818462"/>
          </a:xfrm>
          <a:prstGeom prst="wedgeEllipseCallout">
            <a:avLst>
              <a:gd name="adj1" fmla="val 20583"/>
              <a:gd name="adj2" fmla="val 11618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8" name="矩形 5"/>
          <p:cNvSpPr>
            <a:spLocks noChangeArrowheads="1"/>
          </p:cNvSpPr>
          <p:nvPr/>
        </p:nvSpPr>
        <p:spPr bwMode="auto">
          <a:xfrm>
            <a:off x="3498504" y="2017726"/>
            <a:ext cx="12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C71E0"/>
                </a:solidFill>
                <a:latin typeface="Times New Roman" pitchFamily="18" charset="0"/>
                <a:ea typeface="华文楷体" pitchFamily="2" charset="-122"/>
              </a:rPr>
              <a:t>几</a:t>
            </a:r>
            <a:r>
              <a:rPr lang="zh-CN" altLang="en-US" sz="2400" dirty="0">
                <a:solidFill>
                  <a:srgbClr val="0C71E0"/>
                </a:solidFill>
                <a:latin typeface="Times New Roman" pitchFamily="18" charset="0"/>
                <a:ea typeface="华文楷体" pitchFamily="2" charset="-122"/>
              </a:rPr>
              <a:t>点钟？</a:t>
            </a:r>
            <a:endParaRPr lang="zh-CN" altLang="en-US" sz="2400" dirty="0">
              <a:solidFill>
                <a:srgbClr val="0C71E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Oval Callout 7"/>
          <p:cNvSpPr/>
          <p:nvPr/>
        </p:nvSpPr>
        <p:spPr>
          <a:xfrm flipH="1">
            <a:off x="195418" y="2166716"/>
            <a:ext cx="1732889" cy="818462"/>
          </a:xfrm>
          <a:prstGeom prst="wedgeEllipseCallout">
            <a:avLst>
              <a:gd name="adj1" fmla="val -74398"/>
              <a:gd name="adj2" fmla="val 7468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233061" y="2355620"/>
            <a:ext cx="1723549" cy="46166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三点零五分</a:t>
            </a:r>
            <a:endParaRPr lang="zh-CN" sz="2400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0" name="Picture 2" descr="C:\Documents and Settings\Administrator\桌面\3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4095"/>
            <a:ext cx="1913731" cy="190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93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Hours and Minutes</a:t>
            </a:r>
            <a:endParaRPr lang="zh-CN" altLang="en-US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66" y="2154010"/>
            <a:ext cx="4009701" cy="440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 flipH="1">
            <a:off x="3265095" y="1839328"/>
            <a:ext cx="1732889" cy="818462"/>
          </a:xfrm>
          <a:prstGeom prst="wedgeEllipseCallout">
            <a:avLst>
              <a:gd name="adj1" fmla="val 20583"/>
              <a:gd name="adj2" fmla="val 11618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8" name="矩形 5"/>
          <p:cNvSpPr>
            <a:spLocks noChangeArrowheads="1"/>
          </p:cNvSpPr>
          <p:nvPr/>
        </p:nvSpPr>
        <p:spPr bwMode="auto">
          <a:xfrm>
            <a:off x="3498504" y="2017726"/>
            <a:ext cx="12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C71E0"/>
                </a:solidFill>
                <a:latin typeface="Times New Roman" pitchFamily="18" charset="0"/>
                <a:ea typeface="华文楷体" pitchFamily="2" charset="-122"/>
              </a:rPr>
              <a:t>几</a:t>
            </a:r>
            <a:r>
              <a:rPr lang="zh-CN" altLang="en-US" sz="2400" dirty="0">
                <a:solidFill>
                  <a:srgbClr val="0C71E0"/>
                </a:solidFill>
                <a:latin typeface="Times New Roman" pitchFamily="18" charset="0"/>
                <a:ea typeface="华文楷体" pitchFamily="2" charset="-122"/>
              </a:rPr>
              <a:t>点钟？</a:t>
            </a:r>
            <a:endParaRPr lang="zh-CN" altLang="en-US" sz="2400" dirty="0">
              <a:solidFill>
                <a:srgbClr val="0C71E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Oval Callout 7"/>
          <p:cNvSpPr/>
          <p:nvPr/>
        </p:nvSpPr>
        <p:spPr>
          <a:xfrm flipH="1">
            <a:off x="195418" y="2166716"/>
            <a:ext cx="1732889" cy="818462"/>
          </a:xfrm>
          <a:prstGeom prst="wedgeEllipseCallout">
            <a:avLst>
              <a:gd name="adj1" fmla="val -74398"/>
              <a:gd name="adj2" fmla="val 7468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233061" y="2355620"/>
            <a:ext cx="1723549" cy="46166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六点三十分</a:t>
            </a:r>
            <a:endParaRPr lang="zh-CN" sz="2400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9" name="Picture 2" descr="C:\Documents and Settings\Administrator\桌面\4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8252"/>
            <a:ext cx="1848661" cy="180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3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Hours and Minutes</a:t>
            </a:r>
            <a:endParaRPr lang="zh-CN" altLang="en-US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66" y="2154010"/>
            <a:ext cx="4009701" cy="440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 flipH="1">
            <a:off x="3265095" y="1839328"/>
            <a:ext cx="1732889" cy="818462"/>
          </a:xfrm>
          <a:prstGeom prst="wedgeEllipseCallout">
            <a:avLst>
              <a:gd name="adj1" fmla="val 20583"/>
              <a:gd name="adj2" fmla="val 11618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8" name="矩形 5"/>
          <p:cNvSpPr>
            <a:spLocks noChangeArrowheads="1"/>
          </p:cNvSpPr>
          <p:nvPr/>
        </p:nvSpPr>
        <p:spPr bwMode="auto">
          <a:xfrm>
            <a:off x="3498504" y="2017726"/>
            <a:ext cx="12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C71E0"/>
                </a:solidFill>
                <a:latin typeface="Times New Roman" pitchFamily="18" charset="0"/>
                <a:ea typeface="华文楷体" pitchFamily="2" charset="-122"/>
              </a:rPr>
              <a:t>几</a:t>
            </a:r>
            <a:r>
              <a:rPr lang="zh-CN" altLang="en-US" sz="2400" dirty="0">
                <a:solidFill>
                  <a:srgbClr val="0C71E0"/>
                </a:solidFill>
                <a:latin typeface="Times New Roman" pitchFamily="18" charset="0"/>
                <a:ea typeface="华文楷体" pitchFamily="2" charset="-122"/>
              </a:rPr>
              <a:t>点钟？</a:t>
            </a:r>
            <a:endParaRPr lang="zh-CN" altLang="en-US" sz="2400" dirty="0">
              <a:solidFill>
                <a:srgbClr val="0C71E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Oval Callout 7"/>
          <p:cNvSpPr/>
          <p:nvPr/>
        </p:nvSpPr>
        <p:spPr>
          <a:xfrm flipH="1">
            <a:off x="195418" y="2166716"/>
            <a:ext cx="1732889" cy="818462"/>
          </a:xfrm>
          <a:prstGeom prst="wedgeEllipseCallout">
            <a:avLst>
              <a:gd name="adj1" fmla="val -74398"/>
              <a:gd name="adj2" fmla="val 7468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233061" y="2355620"/>
            <a:ext cx="1723549" cy="46166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七点四十分</a:t>
            </a:r>
            <a:endParaRPr lang="zh-CN" sz="2400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0" name="Picture 2" descr="C:\Documents and Settings\Administrator\桌面\5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0553"/>
            <a:ext cx="2018506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62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9" y="1935480"/>
            <a:ext cx="426852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344061" y="304800"/>
            <a:ext cx="4114139" cy="2057400"/>
          </a:xfrm>
          <a:prstGeom prst="wedgeEllipseCallout">
            <a:avLst>
              <a:gd name="adj1" fmla="val -42741"/>
              <a:gd name="adj2" fmla="val 7329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0949"/>
            <a:ext cx="3065417" cy="75987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pic>
        <p:nvPicPr>
          <p:cNvPr id="1028" name="Picture 4" descr="C:\Users\longzhi_lund\AppData\Local\Microsoft\Windows\Temporary Internet Files\Content.IE5\XCQJ53Y1\MC90043262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791527"/>
            <a:ext cx="1166813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45624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344061" y="304800"/>
            <a:ext cx="4114139" cy="2057400"/>
          </a:xfrm>
          <a:prstGeom prst="wedgeEllipseCallout">
            <a:avLst>
              <a:gd name="adj1" fmla="val -42741"/>
              <a:gd name="adj2" fmla="val 7329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0949"/>
            <a:ext cx="3065417" cy="75987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pic>
        <p:nvPicPr>
          <p:cNvPr id="1028" name="Picture 4" descr="C:\Users\longzhi_lund\AppData\Local\Microsoft\Windows\Temporary Internet Files\Content.IE5\XCQJ53Y1\MC90043262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791527"/>
            <a:ext cx="1166813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6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1747</TotalTime>
  <Words>73</Words>
  <Application>Microsoft Macintosh PowerPoint</Application>
  <PresentationFormat>On-screen Show (4:3)</PresentationFormat>
  <Paragraphs>31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Tradeshow</vt:lpstr>
      <vt:lpstr>教学任务 1. 复习时间的表达 2. 句型：subject + time + 上..课。    课程名称+几点+上课/下课？   </vt:lpstr>
      <vt:lpstr>几点钟？             </vt:lpstr>
      <vt:lpstr>Hours and Minutes</vt:lpstr>
      <vt:lpstr>Hours and Minutes</vt:lpstr>
      <vt:lpstr>Hours and Minutes</vt:lpstr>
      <vt:lpstr>Hours and Minutes</vt:lpstr>
      <vt:lpstr>Hours and Minutes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Cary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Longzhi Lund</dc:creator>
  <cp:lastModifiedBy>Meng Yeh</cp:lastModifiedBy>
  <cp:revision>54</cp:revision>
  <dcterms:created xsi:type="dcterms:W3CDTF">2010-12-30T22:40:33Z</dcterms:created>
  <dcterms:modified xsi:type="dcterms:W3CDTF">2013-01-03T23:40:40Z</dcterms:modified>
</cp:coreProperties>
</file>